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301" r:id="rId3"/>
    <p:sldId id="302" r:id="rId4"/>
    <p:sldId id="303" r:id="rId5"/>
    <p:sldId id="278" r:id="rId6"/>
    <p:sldId id="291" r:id="rId7"/>
  </p:sldIdLst>
  <p:sldSz cx="12192000" cy="685800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74067" autoAdjust="0"/>
  </p:normalViewPr>
  <p:slideViewPr>
    <p:cSldViewPr snapToGrid="0">
      <p:cViewPr>
        <p:scale>
          <a:sx n="66" d="100"/>
          <a:sy n="66" d="100"/>
        </p:scale>
        <p:origin x="-978" y="-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5534" y="1875181"/>
            <a:ext cx="4667534" cy="1842449"/>
          </a:xfrm>
        </p:spPr>
        <p:txBody>
          <a:bodyPr>
            <a:noAutofit/>
          </a:bodyPr>
          <a:lstStyle/>
          <a:p>
            <a:pPr algn="r"/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الثالثة</a:t>
            </a:r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مايكروسوفت وورد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8619"/>
            <a:ext cx="2286000" cy="1059381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GB" dirty="0"/>
          </a:p>
          <a:p>
            <a:pPr algn="r"/>
            <a:r>
              <a:rPr lang="ar-IQ" sz="60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الاستاذ غدير رعد</a:t>
            </a:r>
            <a:endParaRPr lang="ar-IQ" sz="60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 algn="ctr"/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68457" y="165650"/>
            <a:ext cx="4527195" cy="205503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ar-IQ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اولى</a:t>
            </a:r>
          </a:p>
          <a:p>
            <a:r>
              <a:rPr lang="ar-IQ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فصل ثاني</a:t>
            </a:r>
            <a:endParaRPr lang="en-GB" sz="88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-204717" y="4019854"/>
            <a:ext cx="42581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Microsoft Word 2010</a:t>
            </a:r>
            <a:endParaRPr lang="ar-SA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ادراج</a:t>
            </a:r>
          </a:p>
          <a:p>
            <a:pPr marL="0" indent="0" algn="ctr" rtl="1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Insert</a:t>
            </a:r>
          </a:p>
        </p:txBody>
      </p:sp>
    </p:spTree>
    <p:extLst>
      <p:ext uri="{BB962C8B-B14F-4D97-AF65-F5344CB8AC3E}">
        <p14:creationId xmlns:p14="http://schemas.microsoft.com/office/powerpoint/2010/main" val="197284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8" t="4762" b="80556"/>
          <a:stretch/>
        </p:blipFill>
        <p:spPr bwMode="auto">
          <a:xfrm>
            <a:off x="295714" y="148162"/>
            <a:ext cx="11664608" cy="1921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سهم إلى اليمين 5"/>
          <p:cNvSpPr/>
          <p:nvPr/>
        </p:nvSpPr>
        <p:spPr>
          <a:xfrm rot="5400000" flipH="1">
            <a:off x="9847470" y="2348408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9708018" y="3129467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جداول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سهم إلى اليمين 7"/>
          <p:cNvSpPr/>
          <p:nvPr/>
        </p:nvSpPr>
        <p:spPr>
          <a:xfrm rot="5400000" flipH="1">
            <a:off x="4602464" y="2316473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ربع نص 9"/>
          <p:cNvSpPr txBox="1"/>
          <p:nvPr/>
        </p:nvSpPr>
        <p:spPr>
          <a:xfrm>
            <a:off x="4310743" y="3097532"/>
            <a:ext cx="140786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رأس و تذييل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سهم إلى اليمين 10"/>
          <p:cNvSpPr/>
          <p:nvPr/>
        </p:nvSpPr>
        <p:spPr>
          <a:xfrm rot="5400000" flipH="1">
            <a:off x="8062985" y="2346071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7923533" y="3127130"/>
            <a:ext cx="125559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رسومات توضيحية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سهم إلى اليمين 12"/>
          <p:cNvSpPr/>
          <p:nvPr/>
        </p:nvSpPr>
        <p:spPr>
          <a:xfrm rot="5400000" flipH="1">
            <a:off x="6142627" y="2346074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6003175" y="3127133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ارتباطات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سهم إلى اليمين 14"/>
          <p:cNvSpPr/>
          <p:nvPr/>
        </p:nvSpPr>
        <p:spPr>
          <a:xfrm rot="5400000" flipH="1">
            <a:off x="2428702" y="2346075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2204442" y="3094825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نص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سهم إلى اليمين 16"/>
          <p:cNvSpPr/>
          <p:nvPr/>
        </p:nvSpPr>
        <p:spPr>
          <a:xfrm rot="5400000" flipH="1">
            <a:off x="261720" y="2346076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37460" y="3097532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رموز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سهم إلى اليمين 18"/>
          <p:cNvSpPr/>
          <p:nvPr/>
        </p:nvSpPr>
        <p:spPr>
          <a:xfrm rot="5400000" flipH="1">
            <a:off x="10928782" y="2346072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10789330" y="3127131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صفحات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421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8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سؤال عملي: صمم الصفحة الاتية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3577166" y="3834410"/>
            <a:ext cx="4891314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CV</a:t>
            </a:r>
            <a:endParaRPr lang="ar-IQ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5400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 المحاضرة</a:t>
            </a:r>
            <a:r>
              <a:rPr lang="ar-IQ" sz="5400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الثالثة</a:t>
            </a:r>
            <a:endParaRPr lang="en-GB" sz="5400" cap="all" dirty="0">
              <a:ln w="3175" cmpd="sng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accent1"/>
            </a:solidFill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en-US" sz="5400" b="1" dirty="0" smtClean="0">
                <a:latin typeface="Arabic Typesetting" pitchFamily="66" charset="-78"/>
                <a:cs typeface="Arabic Typesetting" pitchFamily="66" charset="-78"/>
              </a:rPr>
              <a:t>Quiz Time</a:t>
            </a:r>
            <a:endParaRPr lang="en-GB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007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1544</TotalTime>
  <Words>49</Words>
  <Application>Microsoft Office PowerPoint</Application>
  <PresentationFormat>مخصص</PresentationFormat>
  <Paragraphs>22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Slice</vt:lpstr>
      <vt:lpstr>المحاضرة الثالثة      مايكروسوفت وورد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Gha2017</cp:lastModifiedBy>
  <cp:revision>143</cp:revision>
  <dcterms:created xsi:type="dcterms:W3CDTF">2017-03-12T18:49:09Z</dcterms:created>
  <dcterms:modified xsi:type="dcterms:W3CDTF">2018-03-15T06:07:05Z</dcterms:modified>
</cp:coreProperties>
</file>